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1386800" cy="30279975"/>
  <p:notesSz cx="6858000" cy="9144000"/>
  <p:defaultTextStyle>
    <a:defPPr>
      <a:defRPr lang="sk-SK"/>
    </a:defPPr>
    <a:lvl1pPr marL="0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1476162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2952323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4428485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5904647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7380808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8856970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0333131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1809293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5" d="100"/>
          <a:sy n="25" d="100"/>
        </p:scale>
        <p:origin x="-3030" y="60"/>
      </p:cViewPr>
      <p:guideLst>
        <p:guide orient="horz" pos="9537"/>
        <p:guide pos="67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604010" y="9406420"/>
            <a:ext cx="18178780" cy="6490569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208020" y="17158652"/>
            <a:ext cx="14970760" cy="77382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6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52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8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04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80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56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3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09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100A-1D0F-460E-B990-52BA69CE1F27}" type="datetimeFigureOut">
              <a:rPr lang="sk-SK" smtClean="0"/>
              <a:t>31. 5. 2013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EE33-9A37-4843-8F66-5B530076A5B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06850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100A-1D0F-460E-B990-52BA69CE1F27}" type="datetimeFigureOut">
              <a:rPr lang="sk-SK" smtClean="0"/>
              <a:t>31. 5. 2013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EE33-9A37-4843-8F66-5B530076A5B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3586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89410" y="19457690"/>
            <a:ext cx="18178780" cy="6013939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689410" y="12833948"/>
            <a:ext cx="18178780" cy="6623742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6162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2323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2848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904647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80808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5697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33313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809293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100A-1D0F-460E-B990-52BA69CE1F27}" type="datetimeFigureOut">
              <a:rPr lang="sk-SK" smtClean="0"/>
              <a:t>31. 5. 2013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EE33-9A37-4843-8F66-5B530076A5B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50012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2502554" y="31198189"/>
            <a:ext cx="22329898" cy="88232483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25188899" y="31198189"/>
            <a:ext cx="22329898" cy="88232483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100A-1D0F-460E-B990-52BA69CE1F27}" type="datetimeFigureOut">
              <a:rPr lang="sk-SK" smtClean="0"/>
              <a:t>31. 5. 2013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EE33-9A37-4843-8F66-5B530076A5B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13624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340" y="1212603"/>
            <a:ext cx="19248120" cy="5046663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9340" y="6777950"/>
            <a:ext cx="9449551" cy="2824727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162" indent="0">
              <a:buNone/>
              <a:defRPr sz="6500" b="1"/>
            </a:lvl2pPr>
            <a:lvl3pPr marL="2952323" indent="0">
              <a:buNone/>
              <a:defRPr sz="5800" b="1"/>
            </a:lvl3pPr>
            <a:lvl4pPr marL="4428485" indent="0">
              <a:buNone/>
              <a:defRPr sz="5200" b="1"/>
            </a:lvl4pPr>
            <a:lvl5pPr marL="5904647" indent="0">
              <a:buNone/>
              <a:defRPr sz="5200" b="1"/>
            </a:lvl5pPr>
            <a:lvl6pPr marL="7380808" indent="0">
              <a:buNone/>
              <a:defRPr sz="5200" b="1"/>
            </a:lvl6pPr>
            <a:lvl7pPr marL="8856970" indent="0">
              <a:buNone/>
              <a:defRPr sz="5200" b="1"/>
            </a:lvl7pPr>
            <a:lvl8pPr marL="10333131" indent="0">
              <a:buNone/>
              <a:defRPr sz="5200" b="1"/>
            </a:lvl8pPr>
            <a:lvl9pPr marL="11809293" indent="0">
              <a:buNone/>
              <a:defRPr sz="52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069340" y="9602677"/>
            <a:ext cx="9449551" cy="17446034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10864198" y="6777950"/>
            <a:ext cx="9453263" cy="2824727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162" indent="0">
              <a:buNone/>
              <a:defRPr sz="6500" b="1"/>
            </a:lvl2pPr>
            <a:lvl3pPr marL="2952323" indent="0">
              <a:buNone/>
              <a:defRPr sz="5800" b="1"/>
            </a:lvl3pPr>
            <a:lvl4pPr marL="4428485" indent="0">
              <a:buNone/>
              <a:defRPr sz="5200" b="1"/>
            </a:lvl4pPr>
            <a:lvl5pPr marL="5904647" indent="0">
              <a:buNone/>
              <a:defRPr sz="5200" b="1"/>
            </a:lvl5pPr>
            <a:lvl6pPr marL="7380808" indent="0">
              <a:buNone/>
              <a:defRPr sz="5200" b="1"/>
            </a:lvl6pPr>
            <a:lvl7pPr marL="8856970" indent="0">
              <a:buNone/>
              <a:defRPr sz="5200" b="1"/>
            </a:lvl7pPr>
            <a:lvl8pPr marL="10333131" indent="0">
              <a:buNone/>
              <a:defRPr sz="5200" b="1"/>
            </a:lvl8pPr>
            <a:lvl9pPr marL="11809293" indent="0">
              <a:buNone/>
              <a:defRPr sz="52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10864198" y="9602677"/>
            <a:ext cx="9453263" cy="17446034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100A-1D0F-460E-B990-52BA69CE1F27}" type="datetimeFigureOut">
              <a:rPr lang="sk-SK" smtClean="0"/>
              <a:t>31. 5. 2013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EE33-9A37-4843-8F66-5B530076A5B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8244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100A-1D0F-460E-B990-52BA69CE1F27}" type="datetimeFigureOut">
              <a:rPr lang="sk-SK" smtClean="0"/>
              <a:t>31. 5. 2013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EE33-9A37-4843-8F66-5B530076A5B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79836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100A-1D0F-460E-B990-52BA69CE1F27}" type="datetimeFigureOut">
              <a:rPr lang="sk-SK" smtClean="0"/>
              <a:t>31. 5. 2013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EE33-9A37-4843-8F66-5B530076A5B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28907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341" y="1205591"/>
            <a:ext cx="7036110" cy="5130774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361645" y="1205594"/>
            <a:ext cx="11955815" cy="25843120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069341" y="6336367"/>
            <a:ext cx="7036110" cy="20712346"/>
          </a:xfrm>
        </p:spPr>
        <p:txBody>
          <a:bodyPr/>
          <a:lstStyle>
            <a:lvl1pPr marL="0" indent="0">
              <a:buNone/>
              <a:defRPr sz="4500"/>
            </a:lvl1pPr>
            <a:lvl2pPr marL="1476162" indent="0">
              <a:buNone/>
              <a:defRPr sz="3900"/>
            </a:lvl2pPr>
            <a:lvl3pPr marL="2952323" indent="0">
              <a:buNone/>
              <a:defRPr sz="3200"/>
            </a:lvl3pPr>
            <a:lvl4pPr marL="4428485" indent="0">
              <a:buNone/>
              <a:defRPr sz="2900"/>
            </a:lvl4pPr>
            <a:lvl5pPr marL="5904647" indent="0">
              <a:buNone/>
              <a:defRPr sz="2900"/>
            </a:lvl5pPr>
            <a:lvl6pPr marL="7380808" indent="0">
              <a:buNone/>
              <a:defRPr sz="2900"/>
            </a:lvl6pPr>
            <a:lvl7pPr marL="8856970" indent="0">
              <a:buNone/>
              <a:defRPr sz="2900"/>
            </a:lvl7pPr>
            <a:lvl8pPr marL="10333131" indent="0">
              <a:buNone/>
              <a:defRPr sz="2900"/>
            </a:lvl8pPr>
            <a:lvl9pPr marL="11809293" indent="0">
              <a:buNone/>
              <a:defRPr sz="2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100A-1D0F-460E-B990-52BA69CE1F27}" type="datetimeFigureOut">
              <a:rPr lang="sk-SK" smtClean="0"/>
              <a:t>31. 5. 2013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EE33-9A37-4843-8F66-5B530076A5B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8840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191962" y="21195982"/>
            <a:ext cx="12832080" cy="2502306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4191962" y="2705572"/>
            <a:ext cx="12832080" cy="18167985"/>
          </a:xfrm>
        </p:spPr>
        <p:txBody>
          <a:bodyPr/>
          <a:lstStyle>
            <a:lvl1pPr marL="0" indent="0">
              <a:buNone/>
              <a:defRPr sz="10300"/>
            </a:lvl1pPr>
            <a:lvl2pPr marL="1476162" indent="0">
              <a:buNone/>
              <a:defRPr sz="9000"/>
            </a:lvl2pPr>
            <a:lvl3pPr marL="2952323" indent="0">
              <a:buNone/>
              <a:defRPr sz="7700"/>
            </a:lvl3pPr>
            <a:lvl4pPr marL="4428485" indent="0">
              <a:buNone/>
              <a:defRPr sz="6500"/>
            </a:lvl4pPr>
            <a:lvl5pPr marL="5904647" indent="0">
              <a:buNone/>
              <a:defRPr sz="6500"/>
            </a:lvl5pPr>
            <a:lvl6pPr marL="7380808" indent="0">
              <a:buNone/>
              <a:defRPr sz="6500"/>
            </a:lvl6pPr>
            <a:lvl7pPr marL="8856970" indent="0">
              <a:buNone/>
              <a:defRPr sz="6500"/>
            </a:lvl7pPr>
            <a:lvl8pPr marL="10333131" indent="0">
              <a:buNone/>
              <a:defRPr sz="6500"/>
            </a:lvl8pPr>
            <a:lvl9pPr marL="11809293" indent="0">
              <a:buNone/>
              <a:defRPr sz="65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191962" y="23698288"/>
            <a:ext cx="12832080" cy="3553689"/>
          </a:xfrm>
        </p:spPr>
        <p:txBody>
          <a:bodyPr/>
          <a:lstStyle>
            <a:lvl1pPr marL="0" indent="0">
              <a:buNone/>
              <a:defRPr sz="4500"/>
            </a:lvl1pPr>
            <a:lvl2pPr marL="1476162" indent="0">
              <a:buNone/>
              <a:defRPr sz="3900"/>
            </a:lvl2pPr>
            <a:lvl3pPr marL="2952323" indent="0">
              <a:buNone/>
              <a:defRPr sz="3200"/>
            </a:lvl3pPr>
            <a:lvl4pPr marL="4428485" indent="0">
              <a:buNone/>
              <a:defRPr sz="2900"/>
            </a:lvl4pPr>
            <a:lvl5pPr marL="5904647" indent="0">
              <a:buNone/>
              <a:defRPr sz="2900"/>
            </a:lvl5pPr>
            <a:lvl6pPr marL="7380808" indent="0">
              <a:buNone/>
              <a:defRPr sz="2900"/>
            </a:lvl6pPr>
            <a:lvl7pPr marL="8856970" indent="0">
              <a:buNone/>
              <a:defRPr sz="2900"/>
            </a:lvl7pPr>
            <a:lvl8pPr marL="10333131" indent="0">
              <a:buNone/>
              <a:defRPr sz="2900"/>
            </a:lvl8pPr>
            <a:lvl9pPr marL="11809293" indent="0">
              <a:buNone/>
              <a:defRPr sz="2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100A-1D0F-460E-B990-52BA69CE1F27}" type="datetimeFigureOut">
              <a:rPr lang="sk-SK" smtClean="0"/>
              <a:t>31. 5. 2013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EE33-9A37-4843-8F66-5B530076A5B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20328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100A-1D0F-460E-B990-52BA69CE1F27}" type="datetimeFigureOut">
              <a:rPr lang="sk-SK" smtClean="0"/>
              <a:t>31. 5. 2013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EE33-9A37-4843-8F66-5B530076A5B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23400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36264736" y="5355072"/>
            <a:ext cx="11254060" cy="114075602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2502553" y="5355072"/>
            <a:ext cx="33405737" cy="114075602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100A-1D0F-460E-B990-52BA69CE1F27}" type="datetimeFigureOut">
              <a:rPr lang="sk-SK" smtClean="0"/>
              <a:t>31. 5. 2013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EE33-9A37-4843-8F66-5B530076A5B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0284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069340" y="1212603"/>
            <a:ext cx="19248120" cy="5046663"/>
          </a:xfrm>
          <a:prstGeom prst="rect">
            <a:avLst/>
          </a:prstGeom>
        </p:spPr>
        <p:txBody>
          <a:bodyPr vert="horz" lIns="295232" tIns="147616" rIns="295232" bIns="147616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9340" y="7065330"/>
            <a:ext cx="19248120" cy="19983384"/>
          </a:xfrm>
          <a:prstGeom prst="rect">
            <a:avLst/>
          </a:prstGeom>
        </p:spPr>
        <p:txBody>
          <a:bodyPr vert="horz" lIns="295232" tIns="147616" rIns="295232" bIns="147616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1069340" y="28065053"/>
            <a:ext cx="4990253" cy="1612128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l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E100A-1D0F-460E-B990-52BA69CE1F27}" type="datetimeFigureOut">
              <a:rPr lang="sk-SK" smtClean="0"/>
              <a:t>31. 5. 2013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7307157" y="28065053"/>
            <a:ext cx="6772487" cy="1612128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ct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15327207" y="28065053"/>
            <a:ext cx="4990253" cy="1612128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7EE33-9A37-4843-8F66-5B530076A5B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63231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52323" rtl="0" eaLnBrk="1" latinLnBrk="0" hangingPunct="1">
        <a:spcBef>
          <a:spcPct val="0"/>
        </a:spcBef>
        <a:buNone/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07121" indent="-1107121" algn="l" defTabSz="2952323" rtl="0" eaLnBrk="1" latinLnBrk="0" hangingPunct="1">
        <a:spcBef>
          <a:spcPct val="20000"/>
        </a:spcBef>
        <a:buFont typeface="Arial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8763" indent="-922601" algn="l" defTabSz="2952323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90404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6566" indent="-738081" algn="l" defTabSz="2952323" rtl="0" eaLnBrk="1" latinLnBrk="0" hangingPunct="1">
        <a:spcBef>
          <a:spcPct val="20000"/>
        </a:spcBef>
        <a:buFont typeface="Arial" pitchFamily="34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42727" indent="-738081" algn="l" defTabSz="2952323" rtl="0" eaLnBrk="1" latinLnBrk="0" hangingPunct="1">
        <a:spcBef>
          <a:spcPct val="20000"/>
        </a:spcBef>
        <a:buFont typeface="Arial" pitchFamily="34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8889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95051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71212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7374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6162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2323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8485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4647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80808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6970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33131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9293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zuzana.hraskova@zshornadolna.s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97651" y="6571035"/>
            <a:ext cx="9094349" cy="6490569"/>
          </a:xfrm>
        </p:spPr>
        <p:txBody>
          <a:bodyPr>
            <a:normAutofit/>
          </a:bodyPr>
          <a:lstStyle/>
          <a:p>
            <a:r>
              <a:rPr lang="sk-SK" sz="8000" dirty="0" smtClean="0"/>
              <a:t>Názov (min. veľkosť 80)</a:t>
            </a:r>
            <a:endParaRPr lang="sk-SK" sz="8000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59" y="34739"/>
            <a:ext cx="21384000" cy="5604677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49288"/>
            <a:ext cx="21384000" cy="3457656"/>
          </a:xfrm>
          <a:prstGeom prst="rect">
            <a:avLst/>
          </a:prstGeom>
        </p:spPr>
      </p:pic>
      <p:sp>
        <p:nvSpPr>
          <p:cNvPr id="7" name="Blok textu 2"/>
          <p:cNvSpPr txBox="1">
            <a:spLocks noChangeArrowheads="1"/>
          </p:cNvSpPr>
          <p:nvPr/>
        </p:nvSpPr>
        <p:spPr bwMode="auto">
          <a:xfrm>
            <a:off x="5580833" y="28033633"/>
            <a:ext cx="3168352" cy="1435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 dirty="0" err="1" smtClean="0">
                <a:effectLst/>
                <a:latin typeface="Calibri"/>
                <a:ea typeface="Calibri"/>
                <a:cs typeface="Times New Roman"/>
              </a:rPr>
              <a:t>Pr</a:t>
            </a:r>
            <a:r>
              <a:rPr lang="sk-SK" sz="1100" dirty="0" err="1" smtClean="0">
                <a:effectLst/>
                <a:latin typeface="Calibri"/>
                <a:ea typeface="Calibri"/>
                <a:cs typeface="Times New Roman"/>
              </a:rPr>
              <a:t>áca</a:t>
            </a:r>
            <a:r>
              <a:rPr lang="sk-SK" sz="1100" dirty="0" smtClean="0">
                <a:effectLst/>
                <a:latin typeface="Calibri"/>
                <a:ea typeface="Calibri"/>
                <a:cs typeface="Times New Roman"/>
              </a:rPr>
              <a:t> bola vytvorená v rámci projektu </a:t>
            </a:r>
            <a:br>
              <a:rPr lang="sk-SK" sz="1100" dirty="0" smtClean="0">
                <a:effectLst/>
                <a:latin typeface="Calibri"/>
                <a:ea typeface="Calibri"/>
                <a:cs typeface="Times New Roman"/>
              </a:rPr>
            </a:br>
            <a:r>
              <a:rPr lang="sk-SK" sz="1100" dirty="0" smtClean="0">
                <a:effectLst/>
                <a:latin typeface="Calibri"/>
                <a:ea typeface="Calibri"/>
                <a:cs typeface="Times New Roman"/>
              </a:rPr>
              <a:t>PRIMAS </a:t>
            </a:r>
            <a:r>
              <a:rPr lang="sk-SK" sz="1100" dirty="0">
                <a:effectLst/>
                <a:latin typeface="Calibri"/>
                <a:ea typeface="Calibri"/>
                <a:cs typeface="Times New Roman"/>
              </a:rPr>
              <a:t>- </a:t>
            </a:r>
            <a:r>
              <a:rPr lang="sk-SK" sz="1100" dirty="0" err="1">
                <a:effectLst/>
                <a:latin typeface="Calibri"/>
                <a:ea typeface="Calibri"/>
                <a:cs typeface="Times New Roman"/>
              </a:rPr>
              <a:t>Promoting</a:t>
            </a:r>
            <a:r>
              <a:rPr lang="sk-SK" sz="1100" dirty="0"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sk-SK" sz="1100" dirty="0" err="1">
                <a:effectLst/>
                <a:latin typeface="Calibri"/>
                <a:ea typeface="Calibri"/>
                <a:cs typeface="Times New Roman"/>
              </a:rPr>
              <a:t>Inquiry</a:t>
            </a:r>
            <a:r>
              <a:rPr lang="sk-SK" sz="1100" dirty="0">
                <a:effectLst/>
                <a:latin typeface="Calibri"/>
                <a:ea typeface="Calibri"/>
                <a:cs typeface="Times New Roman"/>
              </a:rPr>
              <a:t> in </a:t>
            </a:r>
            <a:r>
              <a:rPr lang="sk-SK" sz="1100" dirty="0" err="1">
                <a:effectLst/>
                <a:latin typeface="Calibri"/>
                <a:ea typeface="Calibri"/>
                <a:cs typeface="Times New Roman"/>
              </a:rPr>
              <a:t>Mathematics</a:t>
            </a:r>
            <a:r>
              <a:rPr lang="sk-SK" sz="1100" dirty="0">
                <a:effectLst/>
                <a:latin typeface="Calibri"/>
                <a:ea typeface="Calibri"/>
                <a:cs typeface="Times New Roman"/>
              </a:rPr>
              <a:t> and </a:t>
            </a:r>
            <a:r>
              <a:rPr lang="sk-SK" sz="1100" dirty="0" err="1">
                <a:effectLst/>
                <a:latin typeface="Calibri"/>
                <a:ea typeface="Calibri"/>
                <a:cs typeface="Times New Roman"/>
              </a:rPr>
              <a:t>Science</a:t>
            </a:r>
            <a:r>
              <a:rPr lang="sk-SK" sz="1100" dirty="0"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sk-SK" sz="1100" dirty="0" err="1">
                <a:effectLst/>
                <a:latin typeface="Calibri"/>
                <a:ea typeface="Calibri"/>
                <a:cs typeface="Times New Roman"/>
              </a:rPr>
              <a:t>across</a:t>
            </a:r>
            <a:r>
              <a:rPr lang="sk-SK" sz="1100" dirty="0"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sk-SK" sz="1100" dirty="0" err="1">
                <a:effectLst/>
                <a:latin typeface="Calibri"/>
                <a:ea typeface="Calibri"/>
                <a:cs typeface="Times New Roman"/>
              </a:rPr>
              <a:t>Europe</a:t>
            </a:r>
            <a:r>
              <a:rPr lang="sk-SK" sz="1100" dirty="0">
                <a:effectLst/>
                <a:latin typeface="Calibri"/>
                <a:ea typeface="Calibri"/>
                <a:cs typeface="Times New Roman"/>
              </a:rPr>
              <a:t> (</a:t>
            </a:r>
            <a:r>
              <a:rPr lang="sk-SK" sz="1100" dirty="0" err="1">
                <a:effectLst/>
                <a:latin typeface="Calibri"/>
                <a:ea typeface="Calibri"/>
                <a:cs typeface="Times New Roman"/>
              </a:rPr>
              <a:t>www.primas-project.eu</a:t>
            </a:r>
            <a:r>
              <a:rPr lang="sk-SK" sz="1100" dirty="0">
                <a:effectLst/>
                <a:latin typeface="Calibri"/>
                <a:ea typeface="Calibri"/>
                <a:cs typeface="Times New Roman"/>
              </a:rPr>
              <a:t>) </a:t>
            </a:r>
            <a:r>
              <a:rPr lang="sk-SK" sz="1100" dirty="0" smtClean="0">
                <a:effectLst/>
                <a:latin typeface="Calibri"/>
                <a:ea typeface="Calibri"/>
                <a:cs typeface="Times New Roman"/>
              </a:rPr>
              <a:t>podporeného  Európskou úniou </a:t>
            </a:r>
            <a:br>
              <a:rPr lang="sk-SK" sz="1100" dirty="0" smtClean="0">
                <a:effectLst/>
                <a:latin typeface="Calibri"/>
                <a:ea typeface="Calibri"/>
                <a:cs typeface="Times New Roman"/>
              </a:rPr>
            </a:br>
            <a:r>
              <a:rPr lang="sk-SK" sz="1100" dirty="0" smtClean="0">
                <a:effectLst/>
                <a:latin typeface="Calibri"/>
                <a:ea typeface="Calibri"/>
                <a:cs typeface="Times New Roman"/>
              </a:rPr>
              <a:t>v rámci 7. rámcového programu (</a:t>
            </a:r>
            <a:r>
              <a:rPr lang="sk-SK" sz="1100" dirty="0">
                <a:effectLst/>
                <a:latin typeface="Calibri"/>
                <a:ea typeface="Calibri"/>
                <a:cs typeface="Times New Roman"/>
              </a:rPr>
              <a:t>7RP/2007-2013</a:t>
            </a:r>
            <a:r>
              <a:rPr lang="sk-SK" sz="1100" dirty="0" smtClean="0">
                <a:effectLst/>
                <a:latin typeface="Calibri"/>
                <a:ea typeface="Calibri"/>
                <a:cs typeface="Times New Roman"/>
              </a:rPr>
              <a:t>), číslo zmluvy </a:t>
            </a:r>
            <a:r>
              <a:rPr lang="sk-SK" sz="1100" dirty="0">
                <a:effectLst/>
                <a:latin typeface="Calibri"/>
                <a:ea typeface="Calibri"/>
                <a:cs typeface="Times New Roman"/>
              </a:rPr>
              <a:t>244380.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1773520" y="27897066"/>
            <a:ext cx="8505825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lvl="0" indent="0" algn="r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sk-SK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Mgr. Zuzana </a:t>
            </a:r>
            <a:r>
              <a:rPr kumimoji="0" lang="sk-SK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Hrašková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lvl="0" indent="0" algn="r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Základná škola Horná</a:t>
            </a:r>
            <a:r>
              <a:rPr kumimoji="0" lang="sk-SK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Dolná</a:t>
            </a:r>
          </a:p>
          <a:p>
            <a:pPr marL="0" lvl="0" indent="0" algn="r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lang="sk-SK" sz="2000" dirty="0" err="1">
                <a:solidFill>
                  <a:srgbClr val="000000"/>
                </a:solidFill>
                <a:latin typeface="Calibri" pitchFamily="34" charset="0"/>
                <a:cs typeface="Arial" pitchFamily="34" charset="0"/>
                <a:hlinkClick r:id="rId4"/>
              </a:rPr>
              <a:t>z</a:t>
            </a:r>
            <a:r>
              <a:rPr lang="sk-SK" sz="2000" baseline="0" dirty="0" err="1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  <a:hlinkClick r:id="rId4"/>
              </a:rPr>
              <a:t>uzana.hraskova@zshornadolna.sk</a:t>
            </a:r>
            <a:endParaRPr lang="sk-SK" sz="2000" baseline="0" dirty="0" smtClean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lvl="0" indent="0" algn="r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lang="sk-SK" sz="18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Názov programu ďalšieho vzdelávania, v rámci ktorého </a:t>
            </a:r>
            <a:r>
              <a:rPr lang="sk-SK" sz="1800" dirty="0" err="1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poster</a:t>
            </a:r>
            <a:r>
              <a:rPr lang="sk-SK" sz="18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 vznikol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2" name="BlokTextu 11"/>
          <p:cNvSpPr txBox="1"/>
          <p:nvPr/>
        </p:nvSpPr>
        <p:spPr>
          <a:xfrm>
            <a:off x="2186175" y="17088027"/>
            <a:ext cx="8505825" cy="901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Nejaký text alebo obrázok. </a:t>
            </a:r>
            <a:r>
              <a:rPr lang="sk-SK" dirty="0" smtClean="0"/>
              <a:t>Nejaký text alebo obrázok. </a:t>
            </a:r>
          </a:p>
          <a:p>
            <a:r>
              <a:rPr lang="sk-SK" dirty="0" smtClean="0"/>
              <a:t>Nejaký text alebo obrázok. Nejaký text alebo obrázok. Nejaký text alebo obrázok. </a:t>
            </a:r>
          </a:p>
          <a:p>
            <a:r>
              <a:rPr lang="sk-SK" dirty="0" smtClean="0"/>
              <a:t>Nejaký text alebo obrázok.</a:t>
            </a:r>
          </a:p>
          <a:p>
            <a:r>
              <a:rPr lang="sk-SK" dirty="0" smtClean="0"/>
              <a:t>Nejaký text alebo obrázok.</a:t>
            </a:r>
          </a:p>
          <a:p>
            <a:r>
              <a:rPr lang="sk-SK" dirty="0" smtClean="0"/>
              <a:t>Nejaký text alebo obrázok.</a:t>
            </a:r>
          </a:p>
          <a:p>
            <a:r>
              <a:rPr lang="sk-SK" dirty="0" smtClean="0"/>
              <a:t>Nejaký text alebo obrázok.</a:t>
            </a:r>
          </a:p>
          <a:p>
            <a:r>
              <a:rPr lang="sk-SK" dirty="0" smtClean="0"/>
              <a:t>Nejaký text alebo obrázok.</a:t>
            </a:r>
          </a:p>
        </p:txBody>
      </p:sp>
      <p:sp>
        <p:nvSpPr>
          <p:cNvPr id="13" name="BlokTextu 12"/>
          <p:cNvSpPr txBox="1"/>
          <p:nvPr/>
        </p:nvSpPr>
        <p:spPr>
          <a:xfrm>
            <a:off x="11773518" y="17084203"/>
            <a:ext cx="8505825" cy="901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Nejaký text alebo obrázok. </a:t>
            </a:r>
            <a:r>
              <a:rPr lang="sk-SK" dirty="0" smtClean="0"/>
              <a:t>Nejaký text alebo obrázok. </a:t>
            </a:r>
          </a:p>
          <a:p>
            <a:r>
              <a:rPr lang="sk-SK" dirty="0" smtClean="0"/>
              <a:t>Nejaký text alebo obrázok. Nejaký text alebo obrázok. Nejaký text alebo obrázok. </a:t>
            </a:r>
          </a:p>
          <a:p>
            <a:r>
              <a:rPr lang="sk-SK" dirty="0" smtClean="0"/>
              <a:t>Nejaký text alebo obrázok.</a:t>
            </a:r>
          </a:p>
          <a:p>
            <a:r>
              <a:rPr lang="sk-SK" dirty="0" smtClean="0"/>
              <a:t>Nejaký text alebo obrázok.</a:t>
            </a:r>
          </a:p>
          <a:p>
            <a:r>
              <a:rPr lang="sk-SK" dirty="0" smtClean="0"/>
              <a:t>Nejaký text alebo obrázok.</a:t>
            </a:r>
          </a:p>
          <a:p>
            <a:r>
              <a:rPr lang="sk-SK" dirty="0" smtClean="0"/>
              <a:t>Nejaký text alebo obrázok.</a:t>
            </a:r>
          </a:p>
          <a:p>
            <a:r>
              <a:rPr lang="sk-SK" dirty="0" smtClean="0"/>
              <a:t>Nejaký text alebo obrázok.</a:t>
            </a:r>
          </a:p>
        </p:txBody>
      </p:sp>
      <p:sp>
        <p:nvSpPr>
          <p:cNvPr id="14" name="BlokTextu 13"/>
          <p:cNvSpPr txBox="1"/>
          <p:nvPr/>
        </p:nvSpPr>
        <p:spPr>
          <a:xfrm>
            <a:off x="11773520" y="6715051"/>
            <a:ext cx="8505825" cy="901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Nejaký text alebo obrázok. </a:t>
            </a:r>
            <a:r>
              <a:rPr lang="sk-SK" dirty="0" smtClean="0"/>
              <a:t>Min</a:t>
            </a:r>
            <a:r>
              <a:rPr lang="sk-SK" dirty="0" smtClean="0"/>
              <a:t>imálna veľkosť textu 24</a:t>
            </a:r>
            <a:r>
              <a:rPr lang="sk-SK" dirty="0" smtClean="0"/>
              <a:t>. </a:t>
            </a:r>
          </a:p>
          <a:p>
            <a:r>
              <a:rPr lang="sk-SK" dirty="0" smtClean="0"/>
              <a:t>Nejaký text alebo obrázok. Nejaký text alebo obrázok. Nejaký text alebo obrázok. </a:t>
            </a:r>
          </a:p>
          <a:p>
            <a:r>
              <a:rPr lang="sk-SK" dirty="0" smtClean="0"/>
              <a:t>Nejaký text alebo obrázok.</a:t>
            </a:r>
          </a:p>
          <a:p>
            <a:r>
              <a:rPr lang="sk-SK" dirty="0" smtClean="0"/>
              <a:t>Nejaký text alebo obrázok.</a:t>
            </a:r>
          </a:p>
          <a:p>
            <a:r>
              <a:rPr lang="sk-SK" dirty="0" smtClean="0"/>
              <a:t>Nejaký text alebo obrázok.</a:t>
            </a:r>
          </a:p>
          <a:p>
            <a:r>
              <a:rPr lang="sk-SK" dirty="0" smtClean="0"/>
              <a:t>Nejaký text alebo obrázok.</a:t>
            </a:r>
          </a:p>
          <a:p>
            <a:r>
              <a:rPr lang="sk-SK" dirty="0" smtClean="0"/>
              <a:t>Nejaký text alebo obrázok.</a:t>
            </a:r>
          </a:p>
        </p:txBody>
      </p:sp>
    </p:spTree>
    <p:extLst>
      <p:ext uri="{BB962C8B-B14F-4D97-AF65-F5344CB8AC3E}">
        <p14:creationId xmlns:p14="http://schemas.microsoft.com/office/powerpoint/2010/main" val="195371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183</Words>
  <Application>Microsoft Office PowerPoint</Application>
  <PresentationFormat>Vlastná</PresentationFormat>
  <Paragraphs>28</Paragraphs>
  <Slides>1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2" baseType="lpstr">
      <vt:lpstr>Motív Office</vt:lpstr>
      <vt:lpstr>Názov (min. veľkosť 80)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jmelusova</dc:creator>
  <cp:lastModifiedBy>jmelusova</cp:lastModifiedBy>
  <cp:revision>2</cp:revision>
  <dcterms:created xsi:type="dcterms:W3CDTF">2013-05-31T09:43:53Z</dcterms:created>
  <dcterms:modified xsi:type="dcterms:W3CDTF">2013-05-31T10:01:12Z</dcterms:modified>
</cp:coreProperties>
</file>